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23558499" y="1246072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0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09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orridor of an open-air stone building under a pink and purple sky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lack and white close-up of a curved roof"/>
          <p:cNvSpPr/>
          <p:nvPr>
            <p:ph type="pic" sz="half" idx="22"/>
          </p:nvPr>
        </p:nvSpPr>
        <p:spPr>
          <a:xfrm>
            <a:off x="6577500" y="3632200"/>
            <a:ext cx="11228999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Low angle view of a metal spiral staircase"/>
          <p:cNvSpPr/>
          <p:nvPr>
            <p:ph type="pic" sz="quarter" idx="23"/>
          </p:nvPr>
        </p:nvSpPr>
        <p:spPr>
          <a:xfrm>
            <a:off x="146431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uturistic, white corridor with shadows"/>
          <p:cNvSpPr/>
          <p:nvPr>
            <p:ph type="pic" idx="21"/>
          </p:nvPr>
        </p:nvSpPr>
        <p:spPr>
          <a:xfrm>
            <a:off x="-38100" y="-520700"/>
            <a:ext cx="24447500" cy="147633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rved, white arches on a gray reflective floor"/>
          <p:cNvSpPr/>
          <p:nvPr>
            <p:ph type="pic" idx="21"/>
          </p:nvPr>
        </p:nvSpPr>
        <p:spPr>
          <a:xfrm>
            <a:off x="-76200" y="-558800"/>
            <a:ext cx="24574500" cy="148395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ow angle view of a tall building with mirrored glass windows"/>
          <p:cNvSpPr/>
          <p:nvPr>
            <p:ph type="pic" idx="21"/>
          </p:nvPr>
        </p:nvSpPr>
        <p:spPr>
          <a:xfrm>
            <a:off x="8140700" y="-1"/>
            <a:ext cx="20574000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3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artial view of a ceiling with wood paneling"/>
          <p:cNvSpPr/>
          <p:nvPr>
            <p:ph type="pic" idx="21"/>
          </p:nvPr>
        </p:nvSpPr>
        <p:spPr>
          <a:xfrm>
            <a:off x="9588500" y="-482600"/>
            <a:ext cx="21513800" cy="1430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Subtitl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halbeman Cardiovascular Clinic"/>
          <p:cNvSpPr txBox="1"/>
          <p:nvPr>
            <p:ph type="body" idx="21"/>
          </p:nvPr>
        </p:nvSpPr>
        <p:spPr>
          <a:xfrm>
            <a:off x="3749917" y="11084081"/>
            <a:ext cx="19381532" cy="11354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3400">
                <a:solidFill>
                  <a:srgbClr val="E93346"/>
                </a:solidFill>
              </a:defRPr>
            </a:lvl1pPr>
          </a:lstStyle>
          <a:p>
            <a:pPr/>
            <a:r>
              <a:t>Ghalbeman Cardiovascular Clinic</a:t>
            </a:r>
          </a:p>
        </p:txBody>
      </p:sp>
      <p:sp>
        <p:nvSpPr>
          <p:cNvPr id="172" name="Dr: A. Amirfarhangi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Dr: A. Amirfarhangi</a:t>
            </a:r>
          </a:p>
        </p:txBody>
      </p:sp>
      <p:sp>
        <p:nvSpPr>
          <p:cNvPr id="173" name="ATHEROSCLEROSI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ATHEROSCLEROSIS</a:t>
            </a:r>
          </a:p>
        </p:txBody>
      </p:sp>
      <p:pic>
        <p:nvPicPr>
          <p:cNvPr id="174" name="ghalbeman.jpg" descr="ghalbema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5187" y="11024509"/>
            <a:ext cx="1179243" cy="1135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033" t="0" r="11964" b="0"/>
          <a:stretch>
            <a:fillRect/>
          </a:stretch>
        </p:blipFill>
        <p:spPr>
          <a:xfrm>
            <a:off x="5438693" y="323796"/>
            <a:ext cx="13907041" cy="1270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7702" y="507564"/>
            <a:ext cx="17028596" cy="11647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5634" y="92902"/>
            <a:ext cx="14372732" cy="12622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4328" y="436428"/>
            <a:ext cx="15815344" cy="11782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7714" y="391091"/>
            <a:ext cx="11088572" cy="11765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6423" y="955438"/>
            <a:ext cx="17791154" cy="10752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Screenshot 2023-10-22 at 09.09.47.png" descr="Screenshot 2023-10-22 at 09.09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2637" y="1412748"/>
            <a:ext cx="18534691" cy="9901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6127" y="0"/>
            <a:ext cx="1813174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9631" y="1199181"/>
            <a:ext cx="9860648" cy="10171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6235" y="926621"/>
            <a:ext cx="14735518" cy="11503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Screenshot 2023-10-22 at 09.08.59.png" descr="Screenshot 2023-10-22 at 09.08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0734" y="600615"/>
            <a:ext cx="20556148" cy="10069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8175" y="2063879"/>
            <a:ext cx="16824820" cy="9481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207" y="171878"/>
            <a:ext cx="1980636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8890" y="3265992"/>
            <a:ext cx="18546220" cy="5161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6028" y="1782853"/>
            <a:ext cx="20688301" cy="819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272" y="798802"/>
            <a:ext cx="23522663" cy="11290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9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3999" y="847190"/>
            <a:ext cx="16256001" cy="1121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30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4875" y="1481460"/>
            <a:ext cx="16334250" cy="9536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30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3408" y="1459297"/>
            <a:ext cx="18557184" cy="1003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31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6467" y="0"/>
            <a:ext cx="1967106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4995" y="752934"/>
            <a:ext cx="14855220" cy="11316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31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750" y="12699"/>
            <a:ext cx="24358601" cy="1369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32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3" name="Screenshot 2023-10-22 at 08.28.48.png" descr="Screenshot 2023-10-22 at 08.28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6152" y="109409"/>
            <a:ext cx="14711696" cy="13082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32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9548" y="812551"/>
            <a:ext cx="14584903" cy="10847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33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2274" y="374088"/>
            <a:ext cx="18879452" cy="12967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2289" y="588035"/>
            <a:ext cx="12079422" cy="12079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Screenshot 2023-10-22 at 09.06.51.png" descr="Screenshot 2023-10-22 at 09.06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319" y="1025392"/>
            <a:ext cx="24769373" cy="11125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050" y="337716"/>
            <a:ext cx="24384001" cy="13040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Screenshot 2023-10-22 at 09.14.27.png" descr="Screenshot 2023-10-22 at 09.14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4026" y="368480"/>
            <a:ext cx="14175948" cy="12564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7908" y="0"/>
            <a:ext cx="1959428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6_DynamicWavesLight">
  <a:themeElements>
    <a:clrScheme name="36_DynamicWavesLight">
      <a:dk1>
        <a:srgbClr val="53585F"/>
      </a:dk1>
      <a:lt1>
        <a:srgbClr val="5F3E0C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6_DynamicWaves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6_DynamicWaves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6_DynamicWavesLight">
  <a:themeElements>
    <a:clrScheme name="36_DynamicWaves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6_DynamicWaves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6_DynamicWaves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